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8" r:id="rId9"/>
    <p:sldId id="263" r:id="rId10"/>
    <p:sldId id="271" r:id="rId11"/>
    <p:sldId id="266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4"/>
      <dgm:spPr/>
    </dgm:pt>
    <dgm:pt modelId="{BF113107-A2F9-47A3-AFA2-D92E220B2DEB}" type="pres">
      <dgm:prSet presAssocID="{E47EDFA5-34F5-45A6-96E8-7C0D07C5B21A}" presName="nodeTx" presStyleLbl="node1" presStyleIdx="0" presStyleCnt="4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4"/>
      <dgm:spPr/>
    </dgm:pt>
    <dgm:pt modelId="{6FC17399-9E0B-4FD9-855A-89012E0DD3FC}" type="pres">
      <dgm:prSet presAssocID="{E47EDFA5-34F5-45A6-96E8-7C0D07C5B21A}" presName="imagNode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4"/>
      <dgm:spPr/>
    </dgm:pt>
    <dgm:pt modelId="{738B50D3-2857-4B60-832E-4E9FAE2BB358}" type="pres">
      <dgm:prSet presAssocID="{FA9D393B-7355-414D-9D1B-43B785A663AB}" presName="nodeTx" presStyleLbl="node1" presStyleIdx="1" presStyleCnt="4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4"/>
      <dgm:spPr/>
    </dgm:pt>
    <dgm:pt modelId="{A5220751-3570-478A-B308-51345CF966CB}" type="pres">
      <dgm:prSet presAssocID="{FA9D393B-7355-414D-9D1B-43B785A663AB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4"/>
      <dgm:spPr/>
    </dgm:pt>
    <dgm:pt modelId="{DF6A83CB-826E-44DA-A77F-1D6A011B2422}" type="pres">
      <dgm:prSet presAssocID="{0F629573-D1DE-464E-A22C-4AD52C4D6667}" presName="nodeTx" presStyleLbl="node1" presStyleIdx="2" presStyleCnt="4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4"/>
      <dgm:spPr/>
    </dgm:pt>
    <dgm:pt modelId="{86505585-7864-4752-BFCB-491223942ACA}" type="pres">
      <dgm:prSet presAssocID="{0F629573-D1DE-464E-A22C-4AD52C4D6667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4"/>
      <dgm:spPr/>
    </dgm:pt>
    <dgm:pt modelId="{A57A1D0D-9CDF-4A1F-9B67-FCE3463DE7C5}" type="pres">
      <dgm:prSet presAssocID="{B38C717E-3B0C-4942-AEF2-DDB4A044F5DE}" presName="nodeTx" presStyleLbl="node1" presStyleIdx="3" presStyleCnt="4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4"/>
      <dgm:spPr/>
    </dgm:pt>
    <dgm:pt modelId="{EB205C60-D2A8-4251-B195-07295B0B6BEF}" type="pres">
      <dgm:prSet presAssocID="{B38C717E-3B0C-4942-AEF2-DDB4A044F5D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9A9B9954-A5E1-4135-B3B5-C367925FFD80}" type="presOf" srcId="{CECF2251-FCE1-492A-B604-354940788DC9}" destId="{A2E83090-6C0F-44BA-97E4-57391867C5BA}" srcOrd="0" destOrd="3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DC726885-0A72-4450-A331-70C7F719A931}" srcId="{FA9D393B-7355-414D-9D1B-43B785A663AB}" destId="{CECF2251-FCE1-492A-B604-354940788DC9}" srcOrd="2" destOrd="0" parTransId="{0782C73E-3C13-4495-BEF4-C30147F36E94}" sibTransId="{E66212BD-B121-4381-B5BD-01B1D5262337}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147B5B97-96C5-4EEA-A959-1F9CE9C4F36F}" srcId="{FA9D393B-7355-414D-9D1B-43B785A663AB}" destId="{618C043E-5668-4996-A0AC-51E3FE326CA2}" srcOrd="0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76BCD6A2-6956-45DB-91D3-3DA32DA6FF39}" type="presOf" srcId="{CECF2251-FCE1-492A-B604-354940788DC9}" destId="{738B50D3-2857-4B60-832E-4E9FAE2BB358}" srcOrd="1" destOrd="3" presId="urn:microsoft.com/office/officeart/2005/8/layout/hList7"/>
    <dgm:cxn modelId="{BB9D81A3-7F13-474D-AF5A-A13AFF4CA994}" srcId="{FA9D393B-7355-414D-9D1B-43B785A663AB}" destId="{D4F8AFDF-774F-4FF4-85C9-EA5F8ABDE8A9}" srcOrd="1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1DFE3FAF-9080-46F8-8E4E-E074BCAC95ED}" type="presOf" srcId="{D4F8AFDF-774F-4FF4-85C9-EA5F8ABDE8A9}" destId="{738B50D3-2857-4B60-832E-4E9FAE2BB358}" srcOrd="1" destOrd="2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410597D6-9D85-4C82-89EA-06EA39F5FCEB}" type="presOf" srcId="{618C043E-5668-4996-A0AC-51E3FE326CA2}" destId="{738B50D3-2857-4B60-832E-4E9FAE2BB358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985C7FE0-3C58-4ED8-9D96-73C6E1C10AF0}" type="presOf" srcId="{618C043E-5668-4996-A0AC-51E3FE326CA2}" destId="{A2E83090-6C0F-44BA-97E4-57391867C5BA}" srcOrd="0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D1AEFF9-45E5-4AEF-8ED8-26EF0A88F982}" type="presOf" srcId="{D4F8AFDF-774F-4FF4-85C9-EA5F8ABDE8A9}" destId="{A2E83090-6C0F-44BA-97E4-57391867C5BA}" srcOrd="0" destOrd="2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Kuvan analysointi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dirty="0"/>
            <a:t>yvät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77F552B8-DF0E-4893-A3BA-ED24252B1BC2}">
      <dgm:prSet/>
      <dgm:spPr/>
      <dgm:t>
        <a:bodyPr/>
        <a:lstStyle/>
        <a:p>
          <a:r>
            <a:rPr lang="fi-FI" dirty="0"/>
            <a:t>Enemmän irti tutuista palveluista</a:t>
          </a:r>
        </a:p>
      </dgm:t>
    </dgm:pt>
    <dgm:pt modelId="{03CC04FF-98DB-4289-887D-05F71BFE8573}" type="parTrans" cxnId="{D259BC3D-3DFE-4E18-8FED-3995DB68FF02}">
      <dgm:prSet/>
      <dgm:spPr/>
      <dgm:t>
        <a:bodyPr/>
        <a:lstStyle/>
        <a:p>
          <a:endParaRPr lang="fi-FI"/>
        </a:p>
      </dgm:t>
    </dgm:pt>
    <dgm:pt modelId="{3D7BAE17-6E6A-47CF-B471-360C56EF8CB3}" type="sibTrans" cxnId="{D259BC3D-3DFE-4E18-8FED-3995DB68FF02}">
      <dgm:prSet/>
      <dgm:spPr/>
      <dgm:t>
        <a:bodyPr/>
        <a:lstStyle/>
        <a:p>
          <a:endParaRPr lang="fi-FI"/>
        </a:p>
      </dgm:t>
    </dgm:pt>
    <dgm:pt modelId="{54E6EF70-C02B-40C2-9966-17C359FB24A3}">
      <dgm:prSet/>
      <dgm:spPr/>
      <dgm:t>
        <a:bodyPr/>
        <a:lstStyle/>
        <a:p>
          <a:r>
            <a:rPr lang="fi-FI"/>
            <a:t>Azuressa paljon lisäpotentiaalia</a:t>
          </a:r>
        </a:p>
      </dgm:t>
    </dgm:pt>
    <dgm:pt modelId="{6C538220-000A-4B57-A967-48F42BF3C9D6}" type="parTrans" cxnId="{B92B641A-427C-43E3-9E97-522CBD005381}">
      <dgm:prSet/>
      <dgm:spPr/>
      <dgm:t>
        <a:bodyPr/>
        <a:lstStyle/>
        <a:p>
          <a:endParaRPr lang="fi-FI"/>
        </a:p>
      </dgm:t>
    </dgm:pt>
    <dgm:pt modelId="{68889621-FCB1-4141-B812-C12B6557BA7A}" type="sibTrans" cxnId="{B92B641A-427C-43E3-9E97-522CBD005381}">
      <dgm:prSet/>
      <dgm:spPr/>
      <dgm:t>
        <a:bodyPr/>
        <a:lstStyle/>
        <a:p>
          <a:endParaRPr lang="fi-FI"/>
        </a:p>
      </dgm:t>
    </dgm:pt>
    <dgm:pt modelId="{4F0C9CC4-32D8-4EDA-88BA-BBF6EDC1D405}">
      <dgm:prSet/>
      <dgm:spPr/>
      <dgm:t>
        <a:bodyPr/>
        <a:lstStyle/>
        <a:p>
          <a:r>
            <a:rPr lang="fi-FI"/>
            <a:t>Integraatiomahdollisuudet</a:t>
          </a:r>
        </a:p>
      </dgm:t>
    </dgm:pt>
    <dgm:pt modelId="{0233BC8C-9108-47C0-B5F1-44B2D00EA85B}" type="parTrans" cxnId="{60BC53DF-1CB0-4CD4-8C97-E78A68F9AAB1}">
      <dgm:prSet/>
      <dgm:spPr/>
      <dgm:t>
        <a:bodyPr/>
        <a:lstStyle/>
        <a:p>
          <a:endParaRPr lang="fi-FI"/>
        </a:p>
      </dgm:t>
    </dgm:pt>
    <dgm:pt modelId="{5B4BAEB2-7DAF-432E-88B3-8178496622AA}" type="sibTrans" cxnId="{60BC53DF-1CB0-4CD4-8C97-E78A68F9AAB1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dirty="0"/>
            <a:t>ahat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/>
            <a:t>”Hintatiedottomuus”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B5351D7F-A4D2-4BF5-ABD9-DA33769E4D40}">
      <dgm:prSet/>
      <dgm:spPr/>
      <dgm:t>
        <a:bodyPr/>
        <a:lstStyle/>
        <a:p>
          <a:r>
            <a:rPr lang="fi-FI" dirty="0"/>
            <a:t>”Do-it-all” –ratkaisut</a:t>
          </a:r>
        </a:p>
      </dgm:t>
    </dgm:pt>
    <dgm:pt modelId="{7EBEAC3F-9656-4C72-B7B2-65672D7E6D49}" type="parTrans" cxnId="{91FFB9A4-43E8-47F8-A42D-45A16B579530}">
      <dgm:prSet/>
      <dgm:spPr/>
      <dgm:t>
        <a:bodyPr/>
        <a:lstStyle/>
        <a:p>
          <a:endParaRPr lang="fi-FI"/>
        </a:p>
      </dgm:t>
    </dgm:pt>
    <dgm:pt modelId="{7CEBCD22-D2EA-4A1A-ACF2-E4ED0AB08D37}" type="sibTrans" cxnId="{91FFB9A4-43E8-47F8-A42D-45A16B579530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dirty="0"/>
            <a:t>eilusti huomiota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/>
            <a:t>Power Automate vs. Logic Apps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Laskutus käytön mukaan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BC57CE57-B0D4-475D-AA62-56EA4D181309}">
      <dgm:prSet/>
      <dgm:spPr/>
      <dgm:t>
        <a:bodyPr/>
        <a:lstStyle/>
        <a:p>
          <a:r>
            <a:rPr lang="fi-FI" dirty="0"/>
            <a:t>Hallitsemattomat silmukat</a:t>
          </a:r>
        </a:p>
      </dgm:t>
    </dgm:pt>
    <dgm:pt modelId="{C4E96C39-2284-4AA6-A5AA-83242ECAA54F}" type="parTrans" cxnId="{E914CEB6-8D44-424F-B4AD-1EC56D9B049E}">
      <dgm:prSet/>
      <dgm:spPr/>
      <dgm:t>
        <a:bodyPr/>
        <a:lstStyle/>
        <a:p>
          <a:endParaRPr lang="fi-FI"/>
        </a:p>
      </dgm:t>
    </dgm:pt>
    <dgm:pt modelId="{A6817DFA-C443-41FE-80B4-346DA2424E54}" type="sibTrans" cxnId="{E914CEB6-8D44-424F-B4AD-1EC56D9B049E}">
      <dgm:prSet/>
      <dgm:spPr/>
      <dgm:t>
        <a:bodyPr/>
        <a:lstStyle/>
        <a:p>
          <a:endParaRPr lang="fi-FI"/>
        </a:p>
      </dgm:t>
    </dgm:pt>
    <dgm:pt modelId="{A9858140-DEE4-47F2-96C5-5E25D3B36524}">
      <dgm:prSet/>
      <dgm:spPr/>
      <dgm:t>
        <a:bodyPr/>
        <a:lstStyle/>
        <a:p>
          <a:r>
            <a:rPr lang="fi-FI" dirty="0"/>
            <a:t>(varmuuden vuoksi) toistuvat rutiinit</a:t>
          </a:r>
        </a:p>
      </dgm:t>
    </dgm:pt>
    <dgm:pt modelId="{08E544FB-097C-4495-ADFB-F297D1B34565}" type="parTrans" cxnId="{9830131A-362A-4368-9565-96C50E0E0BFD}">
      <dgm:prSet/>
      <dgm:spPr/>
      <dgm:t>
        <a:bodyPr/>
        <a:lstStyle/>
        <a:p>
          <a:endParaRPr lang="fi-FI"/>
        </a:p>
      </dgm:t>
    </dgm:pt>
    <dgm:pt modelId="{4C1B2828-7213-4301-9D67-1FD082ECBC88}" type="sibTrans" cxnId="{9830131A-362A-4368-9565-96C50E0E0BFD}">
      <dgm:prSet/>
      <dgm:spPr/>
      <dgm:t>
        <a:bodyPr/>
        <a:lstStyle/>
        <a:p>
          <a:endParaRPr lang="fi-FI"/>
        </a:p>
      </dgm:t>
    </dgm:pt>
    <dgm:pt modelId="{2647EB19-9654-4F6C-9DC4-812B6C2E5293}">
      <dgm:prSet/>
      <dgm:spPr/>
      <dgm:t>
        <a:bodyPr/>
        <a:lstStyle/>
        <a:p>
          <a:r>
            <a:rPr lang="fi-FI" dirty="0"/>
            <a:t>Modulaarisuus / uudelleenkäytettävyys</a:t>
          </a:r>
        </a:p>
      </dgm:t>
    </dgm:pt>
    <dgm:pt modelId="{E1923A45-5C07-45B7-82AA-7CB04397264D}" type="parTrans" cxnId="{9F6BAC07-62AA-4BDE-8DF6-07046EFC2CF4}">
      <dgm:prSet/>
      <dgm:spPr/>
      <dgm:t>
        <a:bodyPr/>
        <a:lstStyle/>
        <a:p>
          <a:endParaRPr lang="fi-FI"/>
        </a:p>
      </dgm:t>
    </dgm:pt>
    <dgm:pt modelId="{ACA348B3-1234-4DB5-9712-E40CF80340A1}" type="sibTrans" cxnId="{9F6BAC07-62AA-4BDE-8DF6-07046EFC2CF4}">
      <dgm:prSet/>
      <dgm:spPr/>
      <dgm:t>
        <a:bodyPr/>
        <a:lstStyle/>
        <a:p>
          <a:endParaRPr lang="fi-FI"/>
        </a:p>
      </dgm:t>
    </dgm:pt>
    <dgm:pt modelId="{6E5346D9-647F-4A1F-B933-4180B88EB861}">
      <dgm:prSet/>
      <dgm:spPr/>
      <dgm:t>
        <a:bodyPr/>
        <a:lstStyle/>
        <a:p>
          <a:r>
            <a:rPr lang="fi-FI" dirty="0"/>
            <a:t>Ei herätettä tiedon muuttumisesta</a:t>
          </a:r>
        </a:p>
      </dgm:t>
    </dgm:pt>
    <dgm:pt modelId="{5232C003-0FE2-4B19-B73C-507BD96FF9F5}" type="parTrans" cxnId="{FAC2FD3B-D78B-4A5A-93FC-8CA94E57A247}">
      <dgm:prSet/>
      <dgm:spPr/>
      <dgm:t>
        <a:bodyPr/>
        <a:lstStyle/>
        <a:p>
          <a:endParaRPr lang="fi-FI"/>
        </a:p>
      </dgm:t>
    </dgm:pt>
    <dgm:pt modelId="{231CBDAE-FD3E-4B30-A1A5-80504A872498}" type="sibTrans" cxnId="{FAC2FD3B-D78B-4A5A-93FC-8CA94E57A247}">
      <dgm:prSet/>
      <dgm:spPr/>
      <dgm:t>
        <a:bodyPr/>
        <a:lstStyle/>
        <a:p>
          <a:endParaRPr lang="fi-FI"/>
        </a:p>
      </dgm:t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F6BAC07-62AA-4BDE-8DF6-07046EFC2CF4}" srcId="{7DF19117-307C-44EA-9712-EE0ADD85E2C1}" destId="{2647EB19-9654-4F6C-9DC4-812B6C2E5293}" srcOrd="2" destOrd="0" parTransId="{E1923A45-5C07-45B7-82AA-7CB04397264D}" sibTransId="{ACA348B3-1234-4DB5-9712-E40CF80340A1}"/>
    <dgm:cxn modelId="{FB2D820C-D406-4B53-A596-C2A5E40B6E38}" type="presOf" srcId="{6E5346D9-647F-4A1F-B933-4180B88EB861}" destId="{C329E87C-6DF4-4536-9840-4143BFBD5850}" srcOrd="0" destOrd="3" presId="urn:microsoft.com/office/officeart/2005/8/layout/bList2"/>
    <dgm:cxn modelId="{09299615-9912-4677-A886-4123052A82C8}" srcId="{7DF19117-307C-44EA-9712-EE0ADD85E2C1}" destId="{558DDC5B-6F1D-4C16-BEBD-0A226A8C21B7}" srcOrd="1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9830131A-362A-4368-9565-96C50E0E0BFD}" srcId="{65696B60-F79B-4BCE-B2A9-6D02623F831F}" destId="{A9858140-DEE4-47F2-96C5-5E25D3B36524}" srcOrd="2" destOrd="0" parTransId="{08E544FB-097C-4495-ADFB-F297D1B34565}" sibTransId="{4C1B2828-7213-4301-9D67-1FD082ECBC88}"/>
    <dgm:cxn modelId="{B92B641A-427C-43E3-9E97-522CBD005381}" srcId="{2581736C-79F8-4557-A344-E840807322CF}" destId="{54E6EF70-C02B-40C2-9966-17C359FB24A3}" srcOrd="1" destOrd="0" parTransId="{6C538220-000A-4B57-A967-48F42BF3C9D6}" sibTransId="{68889621-FCB1-4141-B812-C12B6557BA7A}"/>
    <dgm:cxn modelId="{8CCBBE1C-0A65-445E-9BED-709922D6BE8B}" type="presOf" srcId="{4F0C9CC4-32D8-4EDA-88BA-BBF6EDC1D405}" destId="{C369666A-114D-4459-B9BB-226B44890F96}" srcOrd="0" destOrd="2" presId="urn:microsoft.com/office/officeart/2005/8/layout/bList2"/>
    <dgm:cxn modelId="{2EF6E529-5A31-4E43-8C83-CF8647CDDED0}" type="presOf" srcId="{B5351D7F-A4D2-4BF5-ABD9-DA33769E4D40}" destId="{C329E87C-6DF4-4536-9840-4143BFBD5850}" srcOrd="0" destOrd="1" presId="urn:microsoft.com/office/officeart/2005/8/layout/bList2"/>
    <dgm:cxn modelId="{FAC2FD3B-D78B-4A5A-93FC-8CA94E57A247}" srcId="{65696B60-F79B-4BCE-B2A9-6D02623F831F}" destId="{6E5346D9-647F-4A1F-B933-4180B88EB861}" srcOrd="3" destOrd="0" parTransId="{5232C003-0FE2-4B19-B73C-507BD96FF9F5}" sibTransId="{231CBDAE-FD3E-4B30-A1A5-80504A872498}"/>
    <dgm:cxn modelId="{D259BC3D-3DFE-4E18-8FED-3995DB68FF02}" srcId="{2581736C-79F8-4557-A344-E840807322CF}" destId="{77F552B8-DF0E-4893-A3BA-ED24252B1BC2}" srcOrd="0" destOrd="0" parTransId="{03CC04FF-98DB-4289-887D-05F71BFE8573}" sibTransId="{3D7BAE17-6E6A-47CF-B471-360C56EF8CB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9B18A870-D246-448B-BD6B-6AE478183D0F}" type="presOf" srcId="{71A712F7-3FA0-4E96-84C4-2E83DEA0A013}" destId="{C329E87C-6DF4-4536-9840-4143BFBD5850}" srcOrd="0" destOrd="0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1" presId="urn:microsoft.com/office/officeart/2005/8/layout/bList2"/>
    <dgm:cxn modelId="{A13E947C-EFE5-41BE-82D3-A632D9C35B4A}" type="presOf" srcId="{BC57CE57-B0D4-475D-AA62-56EA4D181309}" destId="{C329E87C-6DF4-4536-9840-4143BFBD5850}" srcOrd="0" destOrd="4" presId="urn:microsoft.com/office/officeart/2005/8/layout/bList2"/>
    <dgm:cxn modelId="{66884A8D-D599-4CBB-9C79-04236281548C}" type="presOf" srcId="{77F552B8-DF0E-4893-A3BA-ED24252B1BC2}" destId="{C369666A-114D-4459-B9BB-226B44890F96}" srcOrd="0" destOrd="0" presId="urn:microsoft.com/office/officeart/2005/8/layout/bList2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0" destOrd="0" parTransId="{9244253E-163F-4621-8BF1-2545FF1ED950}" sibTransId="{1A22ACAA-4309-467E-AC2A-15A3DD8809EC}"/>
    <dgm:cxn modelId="{91FFB9A4-43E8-47F8-A42D-45A16B579530}" srcId="{65696B60-F79B-4BCE-B2A9-6D02623F831F}" destId="{B5351D7F-A4D2-4BF5-ABD9-DA33769E4D40}" srcOrd="1" destOrd="0" parTransId="{7EBEAC3F-9656-4C72-B7B2-65672D7E6D49}" sibTransId="{7CEBCD22-D2EA-4A1A-ACF2-E4ED0AB08D37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58D36FB6-53E9-4EBB-B6C3-123E43C98E22}" type="presOf" srcId="{54E6EF70-C02B-40C2-9966-17C359FB24A3}" destId="{C369666A-114D-4459-B9BB-226B44890F96}" srcOrd="0" destOrd="1" presId="urn:microsoft.com/office/officeart/2005/8/layout/bList2"/>
    <dgm:cxn modelId="{E914CEB6-8D44-424F-B4AD-1EC56D9B049E}" srcId="{65696B60-F79B-4BCE-B2A9-6D02623F831F}" destId="{BC57CE57-B0D4-475D-AA62-56EA4D181309}" srcOrd="4" destOrd="0" parTransId="{C4E96C39-2284-4AA6-A5AA-83242ECAA54F}" sibTransId="{A6817DFA-C443-41FE-80B4-346DA2424E54}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67346DBE-9DD9-41BB-8D92-05EF11B2E89A}" type="presOf" srcId="{A9858140-DEE4-47F2-96C5-5E25D3B36524}" destId="{C329E87C-6DF4-4536-9840-4143BFBD5850}" srcOrd="0" destOrd="2" presId="urn:microsoft.com/office/officeart/2005/8/layout/bList2"/>
    <dgm:cxn modelId="{82AE5CC5-6345-41AD-BDED-EC00E3CDE77D}" type="presOf" srcId="{2647EB19-9654-4F6C-9DC4-812B6C2E5293}" destId="{F6B06ABB-7560-4B03-93AE-47BAC5701A58}" srcOrd="0" destOrd="2" presId="urn:microsoft.com/office/officeart/2005/8/layout/bList2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60BC53DF-1CB0-4CD4-8C97-E78A68F9AAB1}" srcId="{2581736C-79F8-4557-A344-E840807322CF}" destId="{4F0C9CC4-32D8-4EDA-88BA-BBF6EDC1D405}" srcOrd="2" destOrd="0" parTransId="{0233BC8C-9108-47C0-B5F1-44B2D00EA85B}" sibTransId="{5B4BAEB2-7DAF-432E-88B3-8178496622AA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1A1E79-0050-41A9-A208-AE5A0A564424}" type="doc">
      <dgm:prSet loTypeId="urn:microsoft.com/office/officeart/2005/8/layout/hList7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fi-FI"/>
        </a:p>
      </dgm:t>
    </dgm:pt>
    <dgm:pt modelId="{525EE8B8-3A87-4C0F-89B1-435A1658DA50}">
      <dgm:prSet/>
      <dgm:spPr/>
      <dgm:t>
        <a:bodyPr/>
        <a:lstStyle/>
        <a:p>
          <a:r>
            <a:rPr lang="fi-FI"/>
            <a:t>Sosiaalisen median tarkkailu Logic Appsilla</a:t>
          </a:r>
        </a:p>
      </dgm:t>
    </dgm:pt>
    <dgm:pt modelId="{85551EBA-E2B2-4C39-AED3-A457B3541FD5}" type="parTrans" cxnId="{B62EBDB1-642E-487F-B1D7-2A25EBE8C35C}">
      <dgm:prSet/>
      <dgm:spPr/>
      <dgm:t>
        <a:bodyPr/>
        <a:lstStyle/>
        <a:p>
          <a:endParaRPr lang="fi-FI"/>
        </a:p>
      </dgm:t>
    </dgm:pt>
    <dgm:pt modelId="{3DF2A78F-7F88-408C-A656-1A8EB27A0EEC}" type="sibTrans" cxnId="{B62EBDB1-642E-487F-B1D7-2A25EBE8C35C}">
      <dgm:prSet/>
      <dgm:spPr/>
      <dgm:t>
        <a:bodyPr/>
        <a:lstStyle/>
        <a:p>
          <a:endParaRPr lang="fi-FI"/>
        </a:p>
      </dgm:t>
    </dgm:pt>
    <dgm:pt modelId="{591E442C-89A9-4407-91A8-61875297565F}">
      <dgm:prSet/>
      <dgm:spPr/>
      <dgm:t>
        <a:bodyPr/>
        <a:lstStyle/>
        <a:p>
          <a:r>
            <a:rPr lang="fi-FI"/>
            <a:t>Järjestelmäintegraatio Data Factoryllä ilman herätettä</a:t>
          </a:r>
        </a:p>
      </dgm:t>
    </dgm:pt>
    <dgm:pt modelId="{9799148A-BAF4-4FA9-93DD-E18EADD25FAD}" type="parTrans" cxnId="{DBAA63BF-2319-4FC6-9BB2-FFF073921C66}">
      <dgm:prSet/>
      <dgm:spPr/>
      <dgm:t>
        <a:bodyPr/>
        <a:lstStyle/>
        <a:p>
          <a:endParaRPr lang="fi-FI"/>
        </a:p>
      </dgm:t>
    </dgm:pt>
    <dgm:pt modelId="{A260768E-EF60-46F3-A695-600575407283}" type="sibTrans" cxnId="{DBAA63BF-2319-4FC6-9BB2-FFF073921C66}">
      <dgm:prSet/>
      <dgm:spPr/>
      <dgm:t>
        <a:bodyPr/>
        <a:lstStyle/>
        <a:p>
          <a:endParaRPr lang="fi-FI"/>
        </a:p>
      </dgm:t>
    </dgm:pt>
    <dgm:pt modelId="{1C375DC9-9584-4320-A0D3-7F1C71511C7A}" type="pres">
      <dgm:prSet presAssocID="{FF1A1E79-0050-41A9-A208-AE5A0A564424}" presName="Name0" presStyleCnt="0">
        <dgm:presLayoutVars>
          <dgm:dir/>
          <dgm:resizeHandles val="exact"/>
        </dgm:presLayoutVars>
      </dgm:prSet>
      <dgm:spPr/>
    </dgm:pt>
    <dgm:pt modelId="{2295A8C4-9E7C-4552-A26B-9DECE58638B5}" type="pres">
      <dgm:prSet presAssocID="{FF1A1E79-0050-41A9-A208-AE5A0A564424}" presName="fgShape" presStyleLbl="fgShp" presStyleIdx="0" presStyleCnt="1"/>
      <dgm:spPr>
        <a:noFill/>
      </dgm:spPr>
    </dgm:pt>
    <dgm:pt modelId="{D48F4F68-6538-4E7D-B55C-9F82BD0BE642}" type="pres">
      <dgm:prSet presAssocID="{FF1A1E79-0050-41A9-A208-AE5A0A564424}" presName="linComp" presStyleCnt="0"/>
      <dgm:spPr/>
    </dgm:pt>
    <dgm:pt modelId="{32009028-7F65-46B6-AA8C-3ABDE822587A}" type="pres">
      <dgm:prSet presAssocID="{525EE8B8-3A87-4C0F-89B1-435A1658DA50}" presName="compNode" presStyleCnt="0"/>
      <dgm:spPr/>
    </dgm:pt>
    <dgm:pt modelId="{F876EEAE-75CA-466C-BE74-F3254B3D0D55}" type="pres">
      <dgm:prSet presAssocID="{525EE8B8-3A87-4C0F-89B1-435A1658DA50}" presName="bkgdShape" presStyleLbl="node1" presStyleIdx="0" presStyleCnt="2"/>
      <dgm:spPr/>
    </dgm:pt>
    <dgm:pt modelId="{D3EC8509-AD55-418E-8224-B0992391D4C7}" type="pres">
      <dgm:prSet presAssocID="{525EE8B8-3A87-4C0F-89B1-435A1658DA50}" presName="nodeTx" presStyleLbl="node1" presStyleIdx="0" presStyleCnt="2">
        <dgm:presLayoutVars>
          <dgm:bulletEnabled val="1"/>
        </dgm:presLayoutVars>
      </dgm:prSet>
      <dgm:spPr/>
    </dgm:pt>
    <dgm:pt modelId="{2A6EE814-8759-4363-B2CE-0A9FBE7B9CFD}" type="pres">
      <dgm:prSet presAssocID="{525EE8B8-3A87-4C0F-89B1-435A1658DA50}" presName="invisiNode" presStyleLbl="node1" presStyleIdx="0" presStyleCnt="2"/>
      <dgm:spPr/>
    </dgm:pt>
    <dgm:pt modelId="{C7BBE049-CEBA-4F8F-A6B7-2863C6E1722A}" type="pres">
      <dgm:prSet presAssocID="{525EE8B8-3A87-4C0F-89B1-435A1658DA5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0B56348-2EA6-429F-A1F9-A522E7CA9152}" type="pres">
      <dgm:prSet presAssocID="{3DF2A78F-7F88-408C-A656-1A8EB27A0EEC}" presName="sibTrans" presStyleLbl="sibTrans2D1" presStyleIdx="0" presStyleCnt="0"/>
      <dgm:spPr/>
    </dgm:pt>
    <dgm:pt modelId="{E0BBFC4C-F8EF-4E1B-9167-5263B72608D3}" type="pres">
      <dgm:prSet presAssocID="{591E442C-89A9-4407-91A8-61875297565F}" presName="compNode" presStyleCnt="0"/>
      <dgm:spPr/>
    </dgm:pt>
    <dgm:pt modelId="{65E0701E-0FD3-4D99-B85B-5D152D408D96}" type="pres">
      <dgm:prSet presAssocID="{591E442C-89A9-4407-91A8-61875297565F}" presName="bkgdShape" presStyleLbl="node1" presStyleIdx="1" presStyleCnt="2"/>
      <dgm:spPr/>
    </dgm:pt>
    <dgm:pt modelId="{1B5AD55F-527B-45AD-A50C-63E572AD8D90}" type="pres">
      <dgm:prSet presAssocID="{591E442C-89A9-4407-91A8-61875297565F}" presName="nodeTx" presStyleLbl="node1" presStyleIdx="1" presStyleCnt="2">
        <dgm:presLayoutVars>
          <dgm:bulletEnabled val="1"/>
        </dgm:presLayoutVars>
      </dgm:prSet>
      <dgm:spPr/>
    </dgm:pt>
    <dgm:pt modelId="{A155966A-08E0-402F-A253-47F96A76B721}" type="pres">
      <dgm:prSet presAssocID="{591E442C-89A9-4407-91A8-61875297565F}" presName="invisiNode" presStyleLbl="node1" presStyleIdx="1" presStyleCnt="2"/>
      <dgm:spPr/>
    </dgm:pt>
    <dgm:pt modelId="{25DA471C-6779-4633-9FE0-9D62B50ADC29}" type="pres">
      <dgm:prSet presAssocID="{591E442C-89A9-4407-91A8-61875297565F}" presName="imagNod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</dgm:ptLst>
  <dgm:cxnLst>
    <dgm:cxn modelId="{D5A7FC42-3CB5-4C71-B52A-06E0B7E893F0}" type="presOf" srcId="{FF1A1E79-0050-41A9-A208-AE5A0A564424}" destId="{1C375DC9-9584-4320-A0D3-7F1C71511C7A}" srcOrd="0" destOrd="0" presId="urn:microsoft.com/office/officeart/2005/8/layout/hList7"/>
    <dgm:cxn modelId="{0288A769-595A-48AD-B4B4-FFF034584C14}" type="presOf" srcId="{591E442C-89A9-4407-91A8-61875297565F}" destId="{1B5AD55F-527B-45AD-A50C-63E572AD8D90}" srcOrd="1" destOrd="0" presId="urn:microsoft.com/office/officeart/2005/8/layout/hList7"/>
    <dgm:cxn modelId="{D6A81570-3542-445F-B118-3BF54560E7CE}" type="presOf" srcId="{525EE8B8-3A87-4C0F-89B1-435A1658DA50}" destId="{D3EC8509-AD55-418E-8224-B0992391D4C7}" srcOrd="1" destOrd="0" presId="urn:microsoft.com/office/officeart/2005/8/layout/hList7"/>
    <dgm:cxn modelId="{B62EBDB1-642E-487F-B1D7-2A25EBE8C35C}" srcId="{FF1A1E79-0050-41A9-A208-AE5A0A564424}" destId="{525EE8B8-3A87-4C0F-89B1-435A1658DA50}" srcOrd="0" destOrd="0" parTransId="{85551EBA-E2B2-4C39-AED3-A457B3541FD5}" sibTransId="{3DF2A78F-7F88-408C-A656-1A8EB27A0EEC}"/>
    <dgm:cxn modelId="{EE4B9EB4-166C-4D82-85DD-A6648CE0C3D2}" type="presOf" srcId="{3DF2A78F-7F88-408C-A656-1A8EB27A0EEC}" destId="{70B56348-2EA6-429F-A1F9-A522E7CA9152}" srcOrd="0" destOrd="0" presId="urn:microsoft.com/office/officeart/2005/8/layout/hList7"/>
    <dgm:cxn modelId="{A79384BD-736A-4143-A40E-22D8A955B77E}" type="presOf" srcId="{525EE8B8-3A87-4C0F-89B1-435A1658DA50}" destId="{F876EEAE-75CA-466C-BE74-F3254B3D0D55}" srcOrd="0" destOrd="0" presId="urn:microsoft.com/office/officeart/2005/8/layout/hList7"/>
    <dgm:cxn modelId="{DBAA63BF-2319-4FC6-9BB2-FFF073921C66}" srcId="{FF1A1E79-0050-41A9-A208-AE5A0A564424}" destId="{591E442C-89A9-4407-91A8-61875297565F}" srcOrd="1" destOrd="0" parTransId="{9799148A-BAF4-4FA9-93DD-E18EADD25FAD}" sibTransId="{A260768E-EF60-46F3-A695-600575407283}"/>
    <dgm:cxn modelId="{C64346EC-6A7C-4857-963D-D78A4619D5D4}" type="presOf" srcId="{591E442C-89A9-4407-91A8-61875297565F}" destId="{65E0701E-0FD3-4D99-B85B-5D152D408D96}" srcOrd="0" destOrd="0" presId="urn:microsoft.com/office/officeart/2005/8/layout/hList7"/>
    <dgm:cxn modelId="{89D477DD-DAE3-461D-B9BD-5949B83F0DF5}" type="presParOf" srcId="{1C375DC9-9584-4320-A0D3-7F1C71511C7A}" destId="{2295A8C4-9E7C-4552-A26B-9DECE58638B5}" srcOrd="0" destOrd="0" presId="urn:microsoft.com/office/officeart/2005/8/layout/hList7"/>
    <dgm:cxn modelId="{7447DA67-764D-495A-BAE0-EE95FF971740}" type="presParOf" srcId="{1C375DC9-9584-4320-A0D3-7F1C71511C7A}" destId="{D48F4F68-6538-4E7D-B55C-9F82BD0BE642}" srcOrd="1" destOrd="0" presId="urn:microsoft.com/office/officeart/2005/8/layout/hList7"/>
    <dgm:cxn modelId="{C0230947-6F32-49EA-800F-C97E9D354304}" type="presParOf" srcId="{D48F4F68-6538-4E7D-B55C-9F82BD0BE642}" destId="{32009028-7F65-46B6-AA8C-3ABDE822587A}" srcOrd="0" destOrd="0" presId="urn:microsoft.com/office/officeart/2005/8/layout/hList7"/>
    <dgm:cxn modelId="{530FA2D7-14F6-41BD-B883-D194E4BB20FE}" type="presParOf" srcId="{32009028-7F65-46B6-AA8C-3ABDE822587A}" destId="{F876EEAE-75CA-466C-BE74-F3254B3D0D55}" srcOrd="0" destOrd="0" presId="urn:microsoft.com/office/officeart/2005/8/layout/hList7"/>
    <dgm:cxn modelId="{F4D14101-44E9-4C66-B071-11336700FBC8}" type="presParOf" srcId="{32009028-7F65-46B6-AA8C-3ABDE822587A}" destId="{D3EC8509-AD55-418E-8224-B0992391D4C7}" srcOrd="1" destOrd="0" presId="urn:microsoft.com/office/officeart/2005/8/layout/hList7"/>
    <dgm:cxn modelId="{9BF14E01-B42D-4EB9-A66F-1E1AD8F63D70}" type="presParOf" srcId="{32009028-7F65-46B6-AA8C-3ABDE822587A}" destId="{2A6EE814-8759-4363-B2CE-0A9FBE7B9CFD}" srcOrd="2" destOrd="0" presId="urn:microsoft.com/office/officeart/2005/8/layout/hList7"/>
    <dgm:cxn modelId="{9962BDBA-5B14-4CD0-B734-47D16E4B25B0}" type="presParOf" srcId="{32009028-7F65-46B6-AA8C-3ABDE822587A}" destId="{C7BBE049-CEBA-4F8F-A6B7-2863C6E1722A}" srcOrd="3" destOrd="0" presId="urn:microsoft.com/office/officeart/2005/8/layout/hList7"/>
    <dgm:cxn modelId="{CA42909D-3587-4506-B586-B64A41C301A4}" type="presParOf" srcId="{D48F4F68-6538-4E7D-B55C-9F82BD0BE642}" destId="{70B56348-2EA6-429F-A1F9-A522E7CA9152}" srcOrd="1" destOrd="0" presId="urn:microsoft.com/office/officeart/2005/8/layout/hList7"/>
    <dgm:cxn modelId="{0C728CF4-FAB7-406F-A80C-7042329B093F}" type="presParOf" srcId="{D48F4F68-6538-4E7D-B55C-9F82BD0BE642}" destId="{E0BBFC4C-F8EF-4E1B-9167-5263B72608D3}" srcOrd="2" destOrd="0" presId="urn:microsoft.com/office/officeart/2005/8/layout/hList7"/>
    <dgm:cxn modelId="{EE917FC8-E990-435B-A0E6-1C6651FB2B1D}" type="presParOf" srcId="{E0BBFC4C-F8EF-4E1B-9167-5263B72608D3}" destId="{65E0701E-0FD3-4D99-B85B-5D152D408D96}" srcOrd="0" destOrd="0" presId="urn:microsoft.com/office/officeart/2005/8/layout/hList7"/>
    <dgm:cxn modelId="{D2062CA2-3AD9-4334-8361-0C4DF625D94B}" type="presParOf" srcId="{E0BBFC4C-F8EF-4E1B-9167-5263B72608D3}" destId="{1B5AD55F-527B-45AD-A50C-63E572AD8D90}" srcOrd="1" destOrd="0" presId="urn:microsoft.com/office/officeart/2005/8/layout/hList7"/>
    <dgm:cxn modelId="{CE20032E-058F-4D08-94D4-75DF351CA88C}" type="presParOf" srcId="{E0BBFC4C-F8EF-4E1B-9167-5263B72608D3}" destId="{A155966A-08E0-402F-A253-47F96A76B721}" srcOrd="2" destOrd="0" presId="urn:microsoft.com/office/officeart/2005/8/layout/hList7"/>
    <dgm:cxn modelId="{348AFB4F-509D-41C5-B2CD-A84C326AA13C}" type="presParOf" srcId="{E0BBFC4C-F8EF-4E1B-9167-5263B72608D3}" destId="{25DA471C-6779-4633-9FE0-9D62B50ADC2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Logic Apps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Työnkulku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Prosessit</a:t>
          </a:r>
        </a:p>
      </dsp:txBody>
      <dsp:txXfrm>
        <a:off x="2451" y="1740535"/>
        <a:ext cx="2569852" cy="1740535"/>
      </dsp:txXfrm>
    </dsp:sp>
    <dsp:sp modelId="{6FC17399-9E0B-4FD9-855A-89012E0DD3FC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Storage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Tiedostot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Taulut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Jonot</a:t>
          </a:r>
        </a:p>
      </dsp:txBody>
      <dsp:txXfrm>
        <a:off x="2649399" y="1740535"/>
        <a:ext cx="2569852" cy="1740535"/>
      </dsp:txXfrm>
    </dsp:sp>
    <dsp:sp modelId="{A5220751-3570-478A-B308-51345CF966CB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Kognitiiviset palvelut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Tekstin analysointi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Käännös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Kuvan analysointi</a:t>
          </a:r>
        </a:p>
      </dsp:txBody>
      <dsp:txXfrm>
        <a:off x="5296347" y="1740535"/>
        <a:ext cx="2569852" cy="1740535"/>
      </dsp:txXfrm>
    </dsp:sp>
    <dsp:sp modelId="{86505585-7864-4752-BFCB-491223942ACA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Function Apps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Koodatut funktiot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Koodipohjaiset työnkulut</a:t>
          </a:r>
        </a:p>
      </dsp:txBody>
      <dsp:txXfrm>
        <a:off x="7943295" y="1740535"/>
        <a:ext cx="2569852" cy="1740535"/>
      </dsp:txXfrm>
    </dsp:sp>
    <dsp:sp modelId="{EB205C60-D2A8-4251-B195-07295B0B6BEF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Kuvan analysointi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Enemmän irti tutuista palveluista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Azuressa paljon lisäpotentiaalia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Integraatiomahdollisuudet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kern="1200" dirty="0"/>
            <a:t>yvät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”Hintatiedottomuus”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”Do-it-all” –ratkaisut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(varmuuden vuoksi) toistuvat rutiinit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Ei herätettä tiedon muuttumisesta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Hallitsemattomat silmukat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kern="1200" dirty="0"/>
            <a:t>ahat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Power Automate vs. Logic Apps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Laskutus käytön mukaan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Modulaarisuus / uudelleenkäytettävyys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kern="1200" dirty="0"/>
            <a:t>eilusti huomiota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6EEAE-75CA-466C-BE74-F3254B3D0D55}">
      <dsp:nvSpPr>
        <dsp:cNvPr id="0" name=""/>
        <dsp:cNvSpPr/>
      </dsp:nvSpPr>
      <dsp:spPr>
        <a:xfrm>
          <a:off x="2200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Sosiaalisen median tarkkailu Logic Appsilla</a:t>
          </a:r>
        </a:p>
      </dsp:txBody>
      <dsp:txXfrm>
        <a:off x="2200" y="1384891"/>
        <a:ext cx="2520055" cy="1384891"/>
      </dsp:txXfrm>
    </dsp:sp>
    <dsp:sp modelId="{C7BBE049-CEBA-4F8F-A6B7-2863C6E1722A}">
      <dsp:nvSpPr>
        <dsp:cNvPr id="0" name=""/>
        <dsp:cNvSpPr/>
      </dsp:nvSpPr>
      <dsp:spPr>
        <a:xfrm>
          <a:off x="685766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5E0701E-0FD3-4D99-B85B-5D152D408D96}">
      <dsp:nvSpPr>
        <dsp:cNvPr id="0" name=""/>
        <dsp:cNvSpPr/>
      </dsp:nvSpPr>
      <dsp:spPr>
        <a:xfrm>
          <a:off x="2597857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Järjestelmäintegraatio Data Factoryllä ilman herätettä</a:t>
          </a:r>
        </a:p>
      </dsp:txBody>
      <dsp:txXfrm>
        <a:off x="2597857" y="1384891"/>
        <a:ext cx="2520055" cy="1384891"/>
      </dsp:txXfrm>
    </dsp:sp>
    <dsp:sp modelId="{25DA471C-6779-4633-9FE0-9D62B50ADC29}">
      <dsp:nvSpPr>
        <dsp:cNvPr id="0" name=""/>
        <dsp:cNvSpPr/>
      </dsp:nvSpPr>
      <dsp:spPr>
        <a:xfrm>
          <a:off x="3281424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95A8C4-9E7C-4552-A26B-9DECE58638B5}">
      <dsp:nvSpPr>
        <dsp:cNvPr id="0" name=""/>
        <dsp:cNvSpPr/>
      </dsp:nvSpPr>
      <dsp:spPr>
        <a:xfrm>
          <a:off x="204804" y="2769782"/>
          <a:ext cx="4710503" cy="519334"/>
        </a:xfrm>
        <a:prstGeom prst="leftRightArrow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3.5.2020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dokumenttien julkaisu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1000 palautetta: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Kuvan analysointi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kuvien alalysointi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1 000 palautetta: (2 * 0,000106 + 1 * 0,000022) * 1000 = 0,234‬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Ilmainen, 25 000 transaktiota</a:t>
            </a:r>
          </a:p>
          <a:p>
            <a:pPr lvl="1"/>
            <a:r>
              <a:rPr lang="fi-FI" sz="2200" dirty="0"/>
              <a:t>+ 0,42 EUR / 1 000 transaktiota</a:t>
            </a:r>
          </a:p>
          <a:p>
            <a:r>
              <a:rPr lang="fi-FI" sz="2200" dirty="0"/>
              <a:t>Cognitive Services, kuvan analysointi</a:t>
            </a:r>
          </a:p>
          <a:p>
            <a:pPr lvl="1"/>
            <a:r>
              <a:rPr lang="fi-FI" sz="2200" dirty="0"/>
              <a:t>Ilmainen, 5 000 transaktiota / kk</a:t>
            </a:r>
          </a:p>
          <a:p>
            <a:pPr lvl="1"/>
            <a:r>
              <a:rPr lang="fi-FI" sz="2200" dirty="0"/>
              <a:t>3,5 EUR / 1 000 transaktiota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Hyvät, pahat ja ...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953697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DC64-18C6-4181-B10C-1B683A00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i-FI" dirty="0"/>
              <a:t>Tarinoita Strömsön ulkopuolelta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49463E-1EF3-4889-A74E-F999D648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7082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on a rocky shore next to a body of water&#10;&#10;Description automatically generated">
            <a:extLst>
              <a:ext uri="{FF2B5EF4-FFF2-40B4-BE49-F238E27FC236}">
                <a16:creationId xmlns:a16="http://schemas.microsoft.com/office/drawing/2014/main" id="{0752ACA0-E752-429A-8EB1-5C64C251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r="2" b="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83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79D60A-9C73-4743-B6E0-4ED701EF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4F3E-51AA-4B26-A177-4934371F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EFA-0B53-4C66-B713-75057FEC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24" y="3379979"/>
            <a:ext cx="4146490" cy="3186359"/>
          </a:xfrm>
        </p:spPr>
        <p:txBody>
          <a:bodyPr anchor="ctr">
            <a:normAutofit/>
          </a:bodyPr>
          <a:lstStyle/>
          <a:p>
            <a:r>
              <a:rPr lang="fi-FI" sz="1800" dirty="0">
                <a:solidFill>
                  <a:schemeClr val="bg1"/>
                </a:solidFill>
              </a:rPr>
              <a:t>Miksi hyödyntää Azure-palveluita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Esimerkkejä käytetyistä palveluista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Demot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Asiakaspalautteen käsittely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Dokumenttien julkaisu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Kuvien analysointi</a:t>
            </a:r>
          </a:p>
          <a:p>
            <a:r>
              <a:rPr lang="fi-FI" sz="2200" dirty="0">
                <a:solidFill>
                  <a:schemeClr val="bg1"/>
                </a:solidFill>
              </a:rPr>
              <a:t>Hyvät, pahat ja ...</a:t>
            </a:r>
          </a:p>
          <a:p>
            <a:r>
              <a:rPr lang="fi-FI" sz="2200" dirty="0">
                <a:solidFill>
                  <a:schemeClr val="bg1"/>
                </a:solidFill>
              </a:rPr>
              <a:t>Tarinoita Strömsön ulkopuolelta</a:t>
            </a:r>
          </a:p>
          <a:p>
            <a:pPr lvl="1"/>
            <a:endParaRPr lang="fi-FI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</a:t>
            </a:r>
            <a:r>
              <a:rPr lang="fi-FI"/>
              <a:t>Automate Premium vaatii maksullisen lisäpalvelun</a:t>
            </a:r>
            <a:endParaRPr lang="fi-FI" dirty="0"/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605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23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/>
              <a:t>Azure-kustannukset, asiakaspalautteet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5 * liitin (connector)</a:t>
            </a:r>
          </a:p>
          <a:p>
            <a:pPr lvl="1"/>
            <a:r>
              <a:rPr lang="fi-FI" sz="2200" dirty="0"/>
              <a:t>3 * toiminto (action)</a:t>
            </a:r>
          </a:p>
          <a:p>
            <a:pPr lvl="1"/>
            <a:r>
              <a:rPr lang="fi-FI" sz="2200" dirty="0"/>
              <a:t>1000 palautetta: (5 * 0,000106 + 3 * 0,000022) * 1000 = 0,596‬ EUR</a:t>
            </a:r>
          </a:p>
          <a:p>
            <a:r>
              <a:rPr lang="fi-FI" sz="2200" dirty="0"/>
              <a:t>Cognitive Services, tekstin analysointi</a:t>
            </a:r>
          </a:p>
          <a:p>
            <a:pPr lvl="1"/>
            <a:r>
              <a:rPr lang="fi-FI" sz="2200" dirty="0"/>
              <a:t>Ilmainen, 5000 transaktiota / kk</a:t>
            </a:r>
          </a:p>
          <a:p>
            <a:pPr lvl="1"/>
            <a:r>
              <a:rPr lang="fi-FI" sz="2200" dirty="0"/>
              <a:t>63 EUR / kk, 25 000 transaktiota</a:t>
            </a:r>
          </a:p>
          <a:p>
            <a:pPr lvl="1"/>
            <a:r>
              <a:rPr lang="fi-FI" sz="2200" dirty="0"/>
              <a:t>210 EUR / kk, 100 000 transaktiota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Ilmainen, 25000 sähköpostia / kk</a:t>
            </a:r>
          </a:p>
          <a:p>
            <a:pPr lvl="1"/>
            <a:r>
              <a:rPr lang="fi-FI" sz="2200" dirty="0"/>
              <a:t>9,95 EUR, 40 000 sähköpostia / kk</a:t>
            </a:r>
          </a:p>
          <a:p>
            <a:pPr lvl="1"/>
            <a:r>
              <a:rPr lang="fi-FI" sz="2200" dirty="0"/>
              <a:t>79,95 EUR, 100 000 sähköpostia / kk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491</Words>
  <Application>Microsoft Office PowerPoint</Application>
  <PresentationFormat>Widescreen</PresentationFormat>
  <Paragraphs>134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Segoe UI Light</vt:lpstr>
      <vt:lpstr>Office Theme</vt:lpstr>
      <vt:lpstr>Office 365 ja Azure –palveluiden yhdistäminen</vt:lpstr>
      <vt:lpstr>Mika Berglund</vt:lpstr>
      <vt:lpstr>Agenda</vt:lpstr>
      <vt:lpstr>Miksi hyödyntää Azure-palveluita?</vt:lpstr>
      <vt:lpstr>Tyypillisesti käytettävät Azure-palvelut</vt:lpstr>
      <vt:lpstr>Demot</vt:lpstr>
      <vt:lpstr>Demo – Asiakaspalautteen käsittely</vt:lpstr>
      <vt:lpstr>Azure-kustannukset, asiakaspalautteet</vt:lpstr>
      <vt:lpstr>Demo – Dokumenttien julkaisu</vt:lpstr>
      <vt:lpstr>Azure-kustannukset, dokumenttien julkaisu</vt:lpstr>
      <vt:lpstr>Demo – Kuvan analysointi</vt:lpstr>
      <vt:lpstr>Azure-kustannukset, kuvien alalysointi</vt:lpstr>
      <vt:lpstr>Hyvät, pahat ja ...</vt:lpstr>
      <vt:lpstr>Tarinoita Strömsön ulkopuolelta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2</cp:revision>
  <dcterms:created xsi:type="dcterms:W3CDTF">2020-05-03T06:23:13Z</dcterms:created>
  <dcterms:modified xsi:type="dcterms:W3CDTF">2020-05-03T06:27:36Z</dcterms:modified>
</cp:coreProperties>
</file>